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78" d="100"/>
          <a:sy n="78" d="100"/>
        </p:scale>
        <p:origin x="-27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err="1" smtClean="0">
                <a:latin typeface="a_Helver Bashkir" panose="020B0504020202020204" pitchFamily="34" charset="0"/>
              </a:rPr>
              <a:t>маримованные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212</TotalTime>
  <Words>350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Win7</cp:lastModifiedBy>
  <cp:revision>25</cp:revision>
  <dcterms:created xsi:type="dcterms:W3CDTF">2020-10-06T09:06:49Z</dcterms:created>
  <dcterms:modified xsi:type="dcterms:W3CDTF">2020-10-26T13:53:52Z</dcterms:modified>
</cp:coreProperties>
</file>